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1"/>
  </p:normalViewPr>
  <p:slideViewPr>
    <p:cSldViewPr snapToGrid="0" snapToObjects="1">
      <p:cViewPr varScale="1">
        <p:scale>
          <a:sx n="98" d="100"/>
          <a:sy n="98" d="100"/>
        </p:scale>
        <p:origin x="11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0723DF-4552-7945-8E9E-C42C8A4B0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71684D-26EA-A340-9CFF-E6B660E561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6861C3-C49C-1A42-8085-65B4E16F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DACD18-7520-8C41-933F-A917A5EE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3B0F52-1C74-AC4F-895C-9BC20A0A5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85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052CF-EBEA-9145-B396-99F99B87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64296B-D324-A241-BB9C-A8846E0D3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98CA62-2E96-9844-9B28-0D4961C0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F45178-4CD6-674D-85D8-D769CBE11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60F40D-7EDE-114F-A345-6CAA724E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99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876536-D61F-574F-996C-F9802964D0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23578A-1021-9444-9D2B-6FC04A49F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DAA668-C59D-C34C-B15D-E2FAC07F0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3C4EAE-466D-A240-9369-170AB58D5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2A0686-AB39-424E-89F9-A481112A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53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AFB1D-E413-1C40-A835-170D1135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82774C-2738-E34E-90D2-089470052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9CCFF5-9913-3B4B-89B8-2E8CF6C0B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6B9D2B-FA13-EC4A-8B74-077449B09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E69A4E-27CE-7542-BE1C-6D7FF766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70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CD3D7B-0508-2945-9BCA-345748A5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15A52A-F31C-704A-90EE-0AB27588C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A587A5-6592-BF47-8171-492922B6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F3DCCB-BF8E-D947-8FED-4422C57F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124AD6-72FE-9443-B7FE-17FFBC3E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10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268AD3-1897-7443-939D-A07EC72D0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1CA9F9-BC5F-2B44-A1D3-9D1E0554EE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C40008-FC6D-B54D-B640-7BE907187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B2CBEF-A311-3240-9978-13AE24D86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1F8FCF-5BE3-3D46-B2DE-97FF4C805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A9B399-6B29-B540-883E-0BEE08213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53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7723F-F520-4E42-A8E6-B2F80DA5B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1116BD-85A9-AF47-9ACB-907292C57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1C1B64-8FDE-9D49-846A-682789BBB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724CC36-5EBF-7447-B258-76A01E122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A94B0A-99A6-824D-A569-BEDD568C2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CA69C7-ED01-E847-929C-EB1FBAB24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6F73AD-3A6A-7449-806E-4A184EFF7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CB92F20-88F9-4544-B9B0-F969DFF6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46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62363-3105-7749-8F68-2F6526DB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7D97E8D-3F07-9B44-9053-B9ADAA497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F15DBE-4885-AB4C-8408-2B2E97521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A6BC67-F946-1946-A846-859F03FEF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92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457BEB6-684A-FC41-8137-2D56B8B3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1CEB3F-686D-2D4B-A3A0-E7EDF5E4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D43A19-35C6-6C42-91F4-5C624674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44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A9E5C-7C8C-A840-9E17-775D09286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61A663-595B-4749-A184-97DFDA6B2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1C9507-62AC-3641-9F01-C5A3F94C1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E7155E-D03E-4F4B-86CB-EC7EC38B1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D13F3B-EF9B-ED41-9239-737FCCF3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463F35-BAE8-DB42-84AB-ED6720C2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51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7A993A-1783-1D4C-917B-1DCE2D88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82132C6-32B0-EA4E-A446-7D686A6743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42DD5B-B87F-4948-ACE5-7E62C367C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076A75-6412-3E4F-8CE8-4BB4F29D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0B3ADB-0969-EC4F-87C7-14FD39B9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EA7875-BB18-6944-8039-A571158D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59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91EADF5-2735-4448-8133-309AA6CC8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F639DB-7061-034F-BB01-F34FC781A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1A7A8C-5F04-5E4D-8D27-519634606F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ECF19-3A3A-B943-B11C-69678969D17C}" type="datetimeFigureOut">
              <a:rPr lang="de-DE" smtClean="0"/>
              <a:t>21.03.22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29FF69-BA16-0445-B662-0CAF7A9C9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0D9529-0CE2-114F-B86C-63E5BD516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566" y="679453"/>
            <a:ext cx="10515600" cy="1325563"/>
          </a:xfrm>
        </p:spPr>
        <p:txBody>
          <a:bodyPr/>
          <a:lstStyle/>
          <a:p>
            <a:r>
              <a:rPr lang="de-AT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Szenario – Roboter-Butler</a:t>
            </a:r>
            <a:endParaRPr lang="de-DE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9ECA8E-6DD4-1C4D-9FB1-9DD8825D57F2}"/>
              </a:ext>
            </a:extLst>
          </p:cNvPr>
          <p:cNvSpPr txBox="1"/>
          <p:nvPr/>
        </p:nvSpPr>
        <p:spPr>
          <a:xfrm>
            <a:off x="772885" y="1550165"/>
            <a:ext cx="9148763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Er kann alles, was ein Mensch kann</a:t>
            </a:r>
          </a:p>
          <a:p>
            <a:pPr fontAlgn="base"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	Hilfe bei Hausaufgaben, Gartenarbeit, ...Du bist sein*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e</a:t>
            </a:r>
            <a:r>
              <a:rPr lang="de-DE" sz="2800" dirty="0"/>
              <a:t> 	Besitzer*in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Reagiert selbstständig auf deine Befehle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Benötigt Verhaltensregeln...</a:t>
            </a:r>
            <a:b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	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damit er nichts falsch macht oder zur Gefahr wird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2AC40537-37F2-B74F-B43E-4AD3A8584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7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992" y="508005"/>
            <a:ext cx="10515600" cy="1325563"/>
          </a:xfrm>
        </p:spPr>
        <p:txBody>
          <a:bodyPr>
            <a:normAutofit/>
          </a:bodyPr>
          <a:lstStyle/>
          <a:p>
            <a:r>
              <a:rPr lang="de-AT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Beispiel-Fragen</a:t>
            </a:r>
            <a:endParaRPr lang="de-DE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C60F98-7666-EC4A-B60D-6815DEADFDBA}"/>
              </a:ext>
            </a:extLst>
          </p:cNvPr>
          <p:cNvSpPr txBox="1"/>
          <p:nvPr/>
        </p:nvSpPr>
        <p:spPr>
          <a:xfrm>
            <a:off x="838200" y="1532588"/>
            <a:ext cx="8885349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Darf der Roboter...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dir mit deinen 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Hausaufgaben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helfen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sich gegen Einbrecher 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verteidigen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sich in einem Notfall 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selbst aktivieren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das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Haus/Grundstück verlassen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 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C6FDBC6-2A10-644F-84E8-24E8915A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6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0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572" y="528413"/>
            <a:ext cx="10515600" cy="1325563"/>
          </a:xfrm>
        </p:spPr>
        <p:txBody>
          <a:bodyPr>
            <a:normAutofit/>
          </a:bodyPr>
          <a:lstStyle/>
          <a:p>
            <a:r>
              <a:rPr lang="de-AT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Schlupflöcher</a:t>
            </a:r>
            <a:endParaRPr lang="de-DE" b="1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C02E1B-7428-2E4F-88C1-E5EFE4ADC269}"/>
              </a:ext>
            </a:extLst>
          </p:cNvPr>
          <p:cNvSpPr txBox="1"/>
          <p:nvPr/>
        </p:nvSpPr>
        <p:spPr>
          <a:xfrm>
            <a:off x="838200" y="1571223"/>
            <a:ext cx="844949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Verhindern die Regeln, dass der Roboter deine Hausaufgaben macht? Auch wenn du ihn Schritt für Schritt fragst?</a:t>
            </a:r>
          </a:p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Wer definiert, wer ein Eindringling/Einbrecher ist? Könnte der Roboter verwendet werden, um ein anderes Haus anzugreifen, indem der Besitz neu definiert/vorgetäuscht wird?</a:t>
            </a:r>
          </a:p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Kann der Roboter sich aufgrund der Definition eines Notfalls bei gefährlichem Verhalten gegen eine Deaktivierung wehren? Wie wird ein Notfall definiert?</a:t>
            </a:r>
            <a:endParaRPr lang="de-DE" sz="24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7056A00-7AC7-7E45-8847-12EC50ADE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06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Macintosh PowerPoint</Application>
  <PresentationFormat>Breitbild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Office</vt:lpstr>
      <vt:lpstr>Szenario – Roboter-Butler</vt:lpstr>
      <vt:lpstr>Beispiel-Fragen</vt:lpstr>
      <vt:lpstr>Schlupflöcher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- Robot Butler</dc:title>
  <dc:creator>Petra W</dc:creator>
  <cp:lastModifiedBy>Petra W</cp:lastModifiedBy>
  <cp:revision>3</cp:revision>
  <dcterms:created xsi:type="dcterms:W3CDTF">2021-10-01T19:19:12Z</dcterms:created>
  <dcterms:modified xsi:type="dcterms:W3CDTF">2022-03-21T11:12:02Z</dcterms:modified>
</cp:coreProperties>
</file>